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9" r:id="rId2"/>
    <p:sldId id="260" r:id="rId3"/>
    <p:sldId id="261" r:id="rId4"/>
  </p:sldIdLst>
  <p:sldSz cx="12192000" cy="2167413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34CB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26" d="100"/>
          <a:sy n="26" d="100"/>
        </p:scale>
        <p:origin x="2866" y="-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3547135"/>
            <a:ext cx="10363200" cy="7545811"/>
          </a:xfrm>
          <a:prstGeom prst="rect">
            <a:avLst/>
          </a:prstGeom>
        </p:spPr>
        <p:txBody>
          <a:bodyPr anchor="b"/>
          <a:lstStyle>
            <a:lvl1pPr algn="ctr">
              <a:defRPr sz="8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11383941"/>
            <a:ext cx="9144000" cy="5232898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3200"/>
            </a:lvl1pPr>
            <a:lvl2pPr marL="609585" indent="0" algn="ctr">
              <a:buNone/>
              <a:defRPr sz="2667"/>
            </a:lvl2pPr>
            <a:lvl3pPr marL="1219170" indent="0" algn="ctr">
              <a:buNone/>
              <a:defRPr sz="2400"/>
            </a:lvl3pPr>
            <a:lvl4pPr marL="1828754" indent="0" algn="ctr">
              <a:buNone/>
              <a:defRPr sz="2133"/>
            </a:lvl4pPr>
            <a:lvl5pPr marL="2438339" indent="0" algn="ctr">
              <a:buNone/>
              <a:defRPr sz="2133"/>
            </a:lvl5pPr>
            <a:lvl6pPr marL="3047924" indent="0" algn="ctr">
              <a:buNone/>
              <a:defRPr sz="2133"/>
            </a:lvl6pPr>
            <a:lvl7pPr marL="3657509" indent="0" algn="ctr">
              <a:buNone/>
              <a:defRPr sz="2133"/>
            </a:lvl7pPr>
            <a:lvl8pPr marL="4267093" indent="0" algn="ctr">
              <a:buNone/>
              <a:defRPr sz="2133"/>
            </a:lvl8pPr>
            <a:lvl9pPr marL="4876678" indent="0" algn="ctr">
              <a:buNone/>
              <a:defRPr sz="2133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20088720"/>
            <a:ext cx="2743200" cy="1153947"/>
          </a:xfrm>
          <a:prstGeom prst="rect">
            <a:avLst/>
          </a:prstGeom>
        </p:spPr>
        <p:txBody>
          <a:bodyPr/>
          <a:lstStyle/>
          <a:p>
            <a:fld id="{FDBD4E05-8524-465A-8732-78BA9B52A4EA}" type="datetimeFigureOut">
              <a:rPr lang="es-AR" smtClean="0"/>
              <a:t>27/3/2026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20088720"/>
            <a:ext cx="4114800" cy="1153947"/>
          </a:xfrm>
          <a:prstGeom prst="rect">
            <a:avLst/>
          </a:prstGeom>
        </p:spPr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20088720"/>
            <a:ext cx="2743200" cy="1153947"/>
          </a:xfrm>
          <a:prstGeom prst="rect">
            <a:avLst/>
          </a:prstGeom>
        </p:spPr>
        <p:txBody>
          <a:bodyPr/>
          <a:lstStyle/>
          <a:p>
            <a:fld id="{AAD3DE1D-4DF2-4B2E-82A1-1B94BA5A77BF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2249058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510251" y="15615917"/>
            <a:ext cx="10515600" cy="4189331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5769736"/>
            <a:ext cx="10515600" cy="13752041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20088720"/>
            <a:ext cx="2743200" cy="1153947"/>
          </a:xfrm>
          <a:prstGeom prst="rect">
            <a:avLst/>
          </a:prstGeom>
        </p:spPr>
        <p:txBody>
          <a:bodyPr/>
          <a:lstStyle/>
          <a:p>
            <a:fld id="{FDBD4E05-8524-465A-8732-78BA9B52A4EA}" type="datetimeFigureOut">
              <a:rPr lang="es-AR" smtClean="0"/>
              <a:t>27/3/2026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20088720"/>
            <a:ext cx="4114800" cy="1153947"/>
          </a:xfrm>
          <a:prstGeom prst="rect">
            <a:avLst/>
          </a:prstGeom>
        </p:spPr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20088720"/>
            <a:ext cx="2743200" cy="1153947"/>
          </a:xfrm>
          <a:prstGeom prst="rect">
            <a:avLst/>
          </a:prstGeom>
        </p:spPr>
        <p:txBody>
          <a:bodyPr/>
          <a:lstStyle/>
          <a:p>
            <a:fld id="{AAD3DE1D-4DF2-4B2E-82A1-1B94BA5A77BF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174810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1153947"/>
            <a:ext cx="2628900" cy="18367830"/>
          </a:xfrm>
          <a:prstGeom prst="rect">
            <a:avLst/>
          </a:prstGeo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1153947"/>
            <a:ext cx="7734300" cy="1836783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20088720"/>
            <a:ext cx="2743200" cy="1153947"/>
          </a:xfrm>
          <a:prstGeom prst="rect">
            <a:avLst/>
          </a:prstGeom>
        </p:spPr>
        <p:txBody>
          <a:bodyPr/>
          <a:lstStyle/>
          <a:p>
            <a:fld id="{FDBD4E05-8524-465A-8732-78BA9B52A4EA}" type="datetimeFigureOut">
              <a:rPr lang="es-AR" smtClean="0"/>
              <a:t>27/3/2026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20088720"/>
            <a:ext cx="4114800" cy="1153947"/>
          </a:xfrm>
          <a:prstGeom prst="rect">
            <a:avLst/>
          </a:prstGeom>
        </p:spPr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20088720"/>
            <a:ext cx="2743200" cy="1153947"/>
          </a:xfrm>
          <a:prstGeom prst="rect">
            <a:avLst/>
          </a:prstGeom>
        </p:spPr>
        <p:txBody>
          <a:bodyPr/>
          <a:lstStyle/>
          <a:p>
            <a:fld id="{AAD3DE1D-4DF2-4B2E-82A1-1B94BA5A77BF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7427815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510251" y="15615917"/>
            <a:ext cx="10515600" cy="4189331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5769736"/>
            <a:ext cx="10515600" cy="13752041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20088720"/>
            <a:ext cx="2743200" cy="1153947"/>
          </a:xfrm>
          <a:prstGeom prst="rect">
            <a:avLst/>
          </a:prstGeom>
        </p:spPr>
        <p:txBody>
          <a:bodyPr/>
          <a:lstStyle/>
          <a:p>
            <a:fld id="{FDBD4E05-8524-465A-8732-78BA9B52A4EA}" type="datetimeFigureOut">
              <a:rPr lang="es-AR" smtClean="0"/>
              <a:t>27/3/2026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20088720"/>
            <a:ext cx="4114800" cy="1153947"/>
          </a:xfrm>
          <a:prstGeom prst="rect">
            <a:avLst/>
          </a:prstGeom>
        </p:spPr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20088720"/>
            <a:ext cx="2743200" cy="1153947"/>
          </a:xfrm>
          <a:prstGeom prst="rect">
            <a:avLst/>
          </a:prstGeom>
        </p:spPr>
        <p:txBody>
          <a:bodyPr/>
          <a:lstStyle/>
          <a:p>
            <a:fld id="{AAD3DE1D-4DF2-4B2E-82A1-1B94BA5A77BF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5292975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5403489"/>
            <a:ext cx="10515600" cy="9015838"/>
          </a:xfrm>
          <a:prstGeom prst="rect">
            <a:avLst/>
          </a:prstGeom>
        </p:spPr>
        <p:txBody>
          <a:bodyPr anchor="b"/>
          <a:lstStyle>
            <a:lvl1pPr>
              <a:defRPr sz="8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14504620"/>
            <a:ext cx="10515600" cy="474121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>
                <a:solidFill>
                  <a:schemeClr val="tx1">
                    <a:tint val="82000"/>
                  </a:schemeClr>
                </a:solidFill>
              </a:defRPr>
            </a:lvl1pPr>
            <a:lvl2pPr marL="609585" indent="0">
              <a:buNone/>
              <a:defRPr sz="2667">
                <a:solidFill>
                  <a:schemeClr val="tx1">
                    <a:tint val="82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82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82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82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82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82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20088720"/>
            <a:ext cx="2743200" cy="1153947"/>
          </a:xfrm>
          <a:prstGeom prst="rect">
            <a:avLst/>
          </a:prstGeom>
        </p:spPr>
        <p:txBody>
          <a:bodyPr/>
          <a:lstStyle/>
          <a:p>
            <a:fld id="{FDBD4E05-8524-465A-8732-78BA9B52A4EA}" type="datetimeFigureOut">
              <a:rPr lang="es-AR" smtClean="0"/>
              <a:t>27/3/2026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20088720"/>
            <a:ext cx="4114800" cy="1153947"/>
          </a:xfrm>
          <a:prstGeom prst="rect">
            <a:avLst/>
          </a:prstGeom>
        </p:spPr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20088720"/>
            <a:ext cx="2743200" cy="1153947"/>
          </a:xfrm>
          <a:prstGeom prst="rect">
            <a:avLst/>
          </a:prstGeom>
        </p:spPr>
        <p:txBody>
          <a:bodyPr/>
          <a:lstStyle/>
          <a:p>
            <a:fld id="{AAD3DE1D-4DF2-4B2E-82A1-1B94BA5A77BF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6763380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510251" y="15615917"/>
            <a:ext cx="10515600" cy="4189331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5769736"/>
            <a:ext cx="5181600" cy="13752041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5769736"/>
            <a:ext cx="5181600" cy="13752041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20088720"/>
            <a:ext cx="2743200" cy="1153947"/>
          </a:xfrm>
          <a:prstGeom prst="rect">
            <a:avLst/>
          </a:prstGeom>
        </p:spPr>
        <p:txBody>
          <a:bodyPr/>
          <a:lstStyle/>
          <a:p>
            <a:fld id="{FDBD4E05-8524-465A-8732-78BA9B52A4EA}" type="datetimeFigureOut">
              <a:rPr lang="es-AR" smtClean="0"/>
              <a:t>27/3/2026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20088720"/>
            <a:ext cx="4114800" cy="1153947"/>
          </a:xfrm>
          <a:prstGeom prst="rect">
            <a:avLst/>
          </a:prstGeom>
        </p:spPr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20088720"/>
            <a:ext cx="2743200" cy="1153947"/>
          </a:xfrm>
          <a:prstGeom prst="rect">
            <a:avLst/>
          </a:prstGeom>
        </p:spPr>
        <p:txBody>
          <a:bodyPr/>
          <a:lstStyle/>
          <a:p>
            <a:fld id="{AAD3DE1D-4DF2-4B2E-82A1-1B94BA5A77BF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9184704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153952"/>
            <a:ext cx="10515600" cy="4189331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5313176"/>
            <a:ext cx="5157787" cy="260390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7917081"/>
            <a:ext cx="5157787" cy="1164483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5313176"/>
            <a:ext cx="5183188" cy="260390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7917081"/>
            <a:ext cx="5183188" cy="1164483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20088720"/>
            <a:ext cx="2743200" cy="1153947"/>
          </a:xfrm>
          <a:prstGeom prst="rect">
            <a:avLst/>
          </a:prstGeom>
        </p:spPr>
        <p:txBody>
          <a:bodyPr/>
          <a:lstStyle/>
          <a:p>
            <a:fld id="{FDBD4E05-8524-465A-8732-78BA9B52A4EA}" type="datetimeFigureOut">
              <a:rPr lang="es-AR" smtClean="0"/>
              <a:t>27/3/2026</a:t>
            </a:fld>
            <a:endParaRPr lang="es-A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20088720"/>
            <a:ext cx="4114800" cy="1153947"/>
          </a:xfrm>
          <a:prstGeom prst="rect">
            <a:avLst/>
          </a:prstGeom>
        </p:spPr>
        <p:txBody>
          <a:bodyPr/>
          <a:lstStyle/>
          <a:p>
            <a:endParaRPr lang="es-A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20088720"/>
            <a:ext cx="2743200" cy="1153947"/>
          </a:xfrm>
          <a:prstGeom prst="rect">
            <a:avLst/>
          </a:prstGeom>
        </p:spPr>
        <p:txBody>
          <a:bodyPr/>
          <a:lstStyle/>
          <a:p>
            <a:fld id="{AAD3DE1D-4DF2-4B2E-82A1-1B94BA5A77BF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9208040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510251" y="15615917"/>
            <a:ext cx="10515600" cy="4189331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20088720"/>
            <a:ext cx="2743200" cy="1153947"/>
          </a:xfrm>
          <a:prstGeom prst="rect">
            <a:avLst/>
          </a:prstGeom>
        </p:spPr>
        <p:txBody>
          <a:bodyPr/>
          <a:lstStyle/>
          <a:p>
            <a:fld id="{FDBD4E05-8524-465A-8732-78BA9B52A4EA}" type="datetimeFigureOut">
              <a:rPr lang="es-AR" smtClean="0"/>
              <a:t>27/3/2026</a:t>
            </a:fld>
            <a:endParaRPr lang="es-A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20088720"/>
            <a:ext cx="4114800" cy="1153947"/>
          </a:xfrm>
          <a:prstGeom prst="rect">
            <a:avLst/>
          </a:prstGeom>
        </p:spPr>
        <p:txBody>
          <a:bodyPr/>
          <a:lstStyle/>
          <a:p>
            <a:endParaRPr lang="es-A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20088720"/>
            <a:ext cx="2743200" cy="1153947"/>
          </a:xfrm>
          <a:prstGeom prst="rect">
            <a:avLst/>
          </a:prstGeom>
        </p:spPr>
        <p:txBody>
          <a:bodyPr/>
          <a:lstStyle/>
          <a:p>
            <a:fld id="{AAD3DE1D-4DF2-4B2E-82A1-1B94BA5A77BF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2056848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20088720"/>
            <a:ext cx="2743200" cy="1153947"/>
          </a:xfrm>
          <a:prstGeom prst="rect">
            <a:avLst/>
          </a:prstGeom>
        </p:spPr>
        <p:txBody>
          <a:bodyPr/>
          <a:lstStyle/>
          <a:p>
            <a:fld id="{FDBD4E05-8524-465A-8732-78BA9B52A4EA}" type="datetimeFigureOut">
              <a:rPr lang="es-AR" smtClean="0"/>
              <a:t>27/3/2026</a:t>
            </a:fld>
            <a:endParaRPr lang="es-A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038600" y="20088720"/>
            <a:ext cx="4114800" cy="1153947"/>
          </a:xfrm>
          <a:prstGeom prst="rect">
            <a:avLst/>
          </a:prstGeom>
        </p:spPr>
        <p:txBody>
          <a:bodyPr/>
          <a:lstStyle/>
          <a:p>
            <a:endParaRPr lang="es-A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20088720"/>
            <a:ext cx="2743200" cy="1153947"/>
          </a:xfrm>
          <a:prstGeom prst="rect">
            <a:avLst/>
          </a:prstGeom>
        </p:spPr>
        <p:txBody>
          <a:bodyPr/>
          <a:lstStyle/>
          <a:p>
            <a:fld id="{AAD3DE1D-4DF2-4B2E-82A1-1B94BA5A77BF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5800070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444942"/>
            <a:ext cx="3932237" cy="5057299"/>
          </a:xfrm>
          <a:prstGeom prst="rect">
            <a:avLst/>
          </a:prstGeom>
        </p:spPr>
        <p:txBody>
          <a:bodyPr anchor="b"/>
          <a:lstStyle>
            <a:lvl1pPr>
              <a:defRPr sz="4267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3120679"/>
            <a:ext cx="6172200" cy="15402686"/>
          </a:xfrm>
          <a:prstGeom prst="rect">
            <a:avLst/>
          </a:prstGeo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6502241"/>
            <a:ext cx="3932237" cy="1204620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20088720"/>
            <a:ext cx="2743200" cy="1153947"/>
          </a:xfrm>
          <a:prstGeom prst="rect">
            <a:avLst/>
          </a:prstGeom>
        </p:spPr>
        <p:txBody>
          <a:bodyPr/>
          <a:lstStyle/>
          <a:p>
            <a:fld id="{FDBD4E05-8524-465A-8732-78BA9B52A4EA}" type="datetimeFigureOut">
              <a:rPr lang="es-AR" smtClean="0"/>
              <a:t>27/3/2026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20088720"/>
            <a:ext cx="4114800" cy="1153947"/>
          </a:xfrm>
          <a:prstGeom prst="rect">
            <a:avLst/>
          </a:prstGeom>
        </p:spPr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20088720"/>
            <a:ext cx="2743200" cy="1153947"/>
          </a:xfrm>
          <a:prstGeom prst="rect">
            <a:avLst/>
          </a:prstGeom>
        </p:spPr>
        <p:txBody>
          <a:bodyPr/>
          <a:lstStyle/>
          <a:p>
            <a:fld id="{AAD3DE1D-4DF2-4B2E-82A1-1B94BA5A77BF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8355455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444942"/>
            <a:ext cx="3932237" cy="5057299"/>
          </a:xfrm>
          <a:prstGeom prst="rect">
            <a:avLst/>
          </a:prstGeom>
        </p:spPr>
        <p:txBody>
          <a:bodyPr anchor="b"/>
          <a:lstStyle>
            <a:lvl1pPr>
              <a:defRPr sz="4267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3120679"/>
            <a:ext cx="6172200" cy="15402686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6502241"/>
            <a:ext cx="3932237" cy="1204620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20088720"/>
            <a:ext cx="2743200" cy="1153947"/>
          </a:xfrm>
          <a:prstGeom prst="rect">
            <a:avLst/>
          </a:prstGeom>
        </p:spPr>
        <p:txBody>
          <a:bodyPr/>
          <a:lstStyle/>
          <a:p>
            <a:fld id="{FDBD4E05-8524-465A-8732-78BA9B52A4EA}" type="datetimeFigureOut">
              <a:rPr lang="es-AR" smtClean="0"/>
              <a:t>27/3/2026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20088720"/>
            <a:ext cx="4114800" cy="1153947"/>
          </a:xfrm>
          <a:prstGeom prst="rect">
            <a:avLst/>
          </a:prstGeom>
        </p:spPr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20088720"/>
            <a:ext cx="2743200" cy="1153947"/>
          </a:xfrm>
          <a:prstGeom prst="rect">
            <a:avLst/>
          </a:prstGeom>
        </p:spPr>
        <p:txBody>
          <a:bodyPr/>
          <a:lstStyle/>
          <a:p>
            <a:fld id="{AAD3DE1D-4DF2-4B2E-82A1-1B94BA5A77BF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2754123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FB287576-261E-D6B8-CE9C-713C0A7105EB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0" y="0"/>
            <a:ext cx="12190179" cy="216741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90222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1219170" rtl="0" eaLnBrk="1" latinLnBrk="0" hangingPunct="1">
        <a:lnSpc>
          <a:spcPct val="90000"/>
        </a:lnSpc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4792" indent="-304792" algn="l" defTabSz="121917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sz="3733" kern="1200">
          <a:solidFill>
            <a:schemeClr val="tx1"/>
          </a:solidFill>
          <a:latin typeface="+mn-lt"/>
          <a:ea typeface="+mn-ea"/>
          <a:cs typeface="+mn-cs"/>
        </a:defRPr>
      </a:lvl1pPr>
      <a:lvl2pPr marL="91437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152FC0-EF9A-FB41-F61D-3D00247F63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511DC5B-17AB-1750-BCA0-4FF2517885D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0772" y="6512086"/>
            <a:ext cx="10910455" cy="4160290"/>
          </a:xfrm>
        </p:spPr>
        <p:txBody>
          <a:bodyPr>
            <a:noAutofit/>
          </a:bodyPr>
          <a:lstStyle/>
          <a:p>
            <a:r>
              <a:rPr lang="es-MX" sz="8800" b="1" dirty="0">
                <a:solidFill>
                  <a:srgbClr val="834CB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Write </a:t>
            </a:r>
            <a:r>
              <a:rPr lang="es-MX" sz="8800" b="1" dirty="0" err="1">
                <a:solidFill>
                  <a:srgbClr val="834CB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es-MX" sz="8800" b="1" dirty="0">
                <a:solidFill>
                  <a:srgbClr val="834CB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MX" sz="8800" b="1" dirty="0" err="1">
                <a:solidFill>
                  <a:srgbClr val="834CB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title</a:t>
            </a:r>
            <a:r>
              <a:rPr lang="es-MX" sz="8800" b="1" dirty="0">
                <a:solidFill>
                  <a:srgbClr val="834CB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MX" sz="8800" b="1" dirty="0" err="1">
                <a:solidFill>
                  <a:srgbClr val="834CB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lang="es-MX" sz="8800" b="1" dirty="0">
                <a:solidFill>
                  <a:srgbClr val="834CB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MX" sz="8800" b="1" dirty="0" err="1">
                <a:solidFill>
                  <a:srgbClr val="834CB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your</a:t>
            </a:r>
            <a:r>
              <a:rPr lang="es-MX" sz="8800" b="1" dirty="0">
                <a:solidFill>
                  <a:srgbClr val="834CB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MX" sz="8800" b="1" dirty="0" err="1">
                <a:solidFill>
                  <a:srgbClr val="834CB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presentation</a:t>
            </a:r>
            <a:br>
              <a:rPr lang="es-MX" sz="8800" b="1" dirty="0">
                <a:solidFill>
                  <a:srgbClr val="834CB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MX" sz="8800" b="1" dirty="0" err="1">
                <a:solidFill>
                  <a:srgbClr val="834CB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here</a:t>
            </a:r>
            <a:r>
              <a:rPr lang="es-MX" sz="8800" b="1" dirty="0">
                <a:solidFill>
                  <a:srgbClr val="834CB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s-AR" sz="8800" b="1" dirty="0">
              <a:solidFill>
                <a:srgbClr val="834CB0"/>
              </a:solidFill>
            </a:endParaRP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1B241BD8-5AFD-8F9E-266E-FECBBE5548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83225" y="11840732"/>
            <a:ext cx="11025551" cy="593525"/>
          </a:xfrm>
        </p:spPr>
        <p:txBody>
          <a:bodyPr/>
          <a:lstStyle/>
          <a:p>
            <a:pPr defTabSz="914400">
              <a:spcBef>
                <a:spcPts val="1000"/>
              </a:spcBef>
              <a:defRPr/>
            </a:pPr>
            <a:r>
              <a:rPr lang="es-AR" sz="4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Your </a:t>
            </a:r>
            <a:r>
              <a:rPr lang="es-AR" sz="4000" b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Name</a:t>
            </a:r>
            <a:r>
              <a:rPr lang="es-AR" sz="4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and </a:t>
            </a:r>
            <a:r>
              <a:rPr lang="es-AR" sz="4000" b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Surname</a:t>
            </a:r>
            <a:endParaRPr lang="es-AR" sz="40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AR" sz="4000" dirty="0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E94AF673-7331-79C7-13B6-5D2E8E690492}"/>
              </a:ext>
            </a:extLst>
          </p:cNvPr>
          <p:cNvSpPr txBox="1"/>
          <p:nvPr/>
        </p:nvSpPr>
        <p:spPr>
          <a:xfrm>
            <a:off x="559840" y="12843398"/>
            <a:ext cx="11072320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914400">
              <a:defRPr/>
            </a:pPr>
            <a:r>
              <a:rPr lang="es-AR" sz="2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Write </a:t>
            </a:r>
            <a:r>
              <a:rPr lang="es-AR" sz="28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es-AR" sz="2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name </a:t>
            </a:r>
            <a:r>
              <a:rPr lang="es-AR" sz="28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lang="es-AR" sz="2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AR" sz="28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your</a:t>
            </a:r>
            <a:r>
              <a:rPr lang="es-AR" sz="2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AR" sz="28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institution</a:t>
            </a:r>
            <a:r>
              <a:rPr lang="es-AR" sz="2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AR" sz="28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here</a:t>
            </a:r>
            <a:endParaRPr lang="es-AR" sz="28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16058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55033D-2D53-5503-A872-20BD392508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3CC96036-47AF-962C-22C3-D13A4AEDF278}"/>
              </a:ext>
            </a:extLst>
          </p:cNvPr>
          <p:cNvSpPr txBox="1"/>
          <p:nvPr/>
        </p:nvSpPr>
        <p:spPr>
          <a:xfrm>
            <a:off x="3426542" y="7504149"/>
            <a:ext cx="516418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914400"/>
            <a:r>
              <a:rPr lang="es-AR" sz="2400" b="1" dirty="0" err="1">
                <a:solidFill>
                  <a:srgbClr val="834CB0"/>
                </a:solidFill>
                <a:latin typeface="Arial" panose="020B0604020202020204" pitchFamily="34" charset="0"/>
                <a:ea typeface="Ebrima" panose="02000000000000000000" pitchFamily="2" charset="0"/>
                <a:cs typeface="Arial" panose="020B0604020202020204" pitchFamily="34" charset="0"/>
              </a:rPr>
              <a:t>Declaration</a:t>
            </a:r>
            <a:r>
              <a:rPr lang="es-AR" sz="2400" b="1" dirty="0">
                <a:solidFill>
                  <a:srgbClr val="834CB0"/>
                </a:solidFill>
                <a:latin typeface="Arial" panose="020B0604020202020204" pitchFamily="34" charset="0"/>
                <a:ea typeface="Ebrima" panose="02000000000000000000" pitchFamily="2" charset="0"/>
                <a:cs typeface="Arial" panose="020B0604020202020204" pitchFamily="34" charset="0"/>
              </a:rPr>
              <a:t> of </a:t>
            </a:r>
            <a:r>
              <a:rPr lang="es-AR" sz="2400" b="1" dirty="0" err="1">
                <a:solidFill>
                  <a:srgbClr val="834CB0"/>
                </a:solidFill>
                <a:latin typeface="Arial" panose="020B0604020202020204" pitchFamily="34" charset="0"/>
                <a:ea typeface="Ebrima" panose="02000000000000000000" pitchFamily="2" charset="0"/>
                <a:cs typeface="Arial" panose="020B0604020202020204" pitchFamily="34" charset="0"/>
              </a:rPr>
              <a:t>conflicts</a:t>
            </a:r>
            <a:r>
              <a:rPr lang="es-AR" sz="2400" b="1" dirty="0">
                <a:solidFill>
                  <a:srgbClr val="834CB0"/>
                </a:solidFill>
                <a:latin typeface="Arial" panose="020B0604020202020204" pitchFamily="34" charset="0"/>
                <a:ea typeface="Ebrima" panose="02000000000000000000" pitchFamily="2" charset="0"/>
                <a:cs typeface="Arial" panose="020B0604020202020204" pitchFamily="34" charset="0"/>
              </a:rPr>
              <a:t> of </a:t>
            </a:r>
            <a:r>
              <a:rPr lang="es-AR" sz="2400" b="1" dirty="0" err="1">
                <a:solidFill>
                  <a:srgbClr val="834CB0"/>
                </a:solidFill>
                <a:latin typeface="Arial" panose="020B0604020202020204" pitchFamily="34" charset="0"/>
                <a:ea typeface="Ebrima" panose="02000000000000000000" pitchFamily="2" charset="0"/>
                <a:cs typeface="Arial" panose="020B0604020202020204" pitchFamily="34" charset="0"/>
              </a:rPr>
              <a:t>interest</a:t>
            </a:r>
            <a:endParaRPr lang="es-AR" sz="2400" b="1" dirty="0">
              <a:solidFill>
                <a:srgbClr val="834CB0"/>
              </a:solidFill>
              <a:latin typeface="Arial" panose="020B0604020202020204" pitchFamily="34" charset="0"/>
              <a:ea typeface="Ebrima" panose="02000000000000000000" pitchFamily="2" charset="0"/>
              <a:cs typeface="Arial" panose="020B0604020202020204" pitchFamily="34" charset="0"/>
            </a:endParaRPr>
          </a:p>
        </p:txBody>
      </p:sp>
      <p:graphicFrame>
        <p:nvGraphicFramePr>
          <p:cNvPr id="7" name="Tabla 6">
            <a:extLst>
              <a:ext uri="{FF2B5EF4-FFF2-40B4-BE49-F238E27FC236}">
                <a16:creationId xmlns:a16="http://schemas.microsoft.com/office/drawing/2014/main" id="{6BD9E347-4E9C-0B63-7306-775172EC885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7121574"/>
              </p:ext>
            </p:extLst>
          </p:nvPr>
        </p:nvGraphicFramePr>
        <p:xfrm>
          <a:off x="3268728" y="8784134"/>
          <a:ext cx="5654544" cy="4286792"/>
        </p:xfrm>
        <a:graphic>
          <a:graphicData uri="http://schemas.openxmlformats.org/drawingml/2006/table">
            <a:tbl>
              <a:tblPr firstRow="1" bandRow="1"/>
              <a:tblGrid>
                <a:gridCol w="2827272">
                  <a:extLst>
                    <a:ext uri="{9D8B030D-6E8A-4147-A177-3AD203B41FA5}">
                      <a16:colId xmlns:a16="http://schemas.microsoft.com/office/drawing/2014/main" val="1450711853"/>
                    </a:ext>
                  </a:extLst>
                </a:gridCol>
                <a:gridCol w="2827272">
                  <a:extLst>
                    <a:ext uri="{9D8B030D-6E8A-4147-A177-3AD203B41FA5}">
                      <a16:colId xmlns:a16="http://schemas.microsoft.com/office/drawing/2014/main" val="3554772086"/>
                    </a:ext>
                  </a:extLst>
                </a:gridCol>
              </a:tblGrid>
              <a:tr h="497109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Aptos" panose="02110004020202020204"/>
                        </a:defRPr>
                      </a:lvl1pPr>
                      <a:lvl2pPr marL="3429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Aptos" panose="02110004020202020204"/>
                        </a:defRPr>
                      </a:lvl2pPr>
                      <a:lvl3pPr marL="6858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Aptos" panose="02110004020202020204"/>
                        </a:defRPr>
                      </a:lvl3pPr>
                      <a:lvl4pPr marL="10287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Aptos" panose="02110004020202020204"/>
                        </a:defRPr>
                      </a:lvl4pPr>
                      <a:lvl5pPr marL="13716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Aptos" panose="02110004020202020204"/>
                        </a:defRPr>
                      </a:lvl5pPr>
                      <a:lvl6pPr marL="17145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Aptos" panose="02110004020202020204"/>
                        </a:defRPr>
                      </a:lvl6pPr>
                      <a:lvl7pPr marL="20574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Aptos" panose="02110004020202020204"/>
                        </a:defRPr>
                      </a:lvl7pPr>
                      <a:lvl8pPr marL="24003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Aptos" panose="02110004020202020204"/>
                        </a:defRPr>
                      </a:lvl8pPr>
                      <a:lvl9pPr marL="27432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Aptos" panose="02110004020202020204"/>
                        </a:defRPr>
                      </a:lvl9pPr>
                    </a:lstStyle>
                    <a:p>
                      <a:r>
                        <a:rPr lang="es-AR" sz="2000" dirty="0"/>
                        <a:t>CATEGORY </a:t>
                      </a:r>
                      <a:r>
                        <a:rPr lang="es-AR" sz="2000" dirty="0" err="1"/>
                        <a:t>of</a:t>
                      </a:r>
                      <a:r>
                        <a:rPr lang="es-AR" sz="2000" dirty="0"/>
                        <a:t> </a:t>
                      </a:r>
                      <a:r>
                        <a:rPr lang="es-AR" sz="2000" dirty="0" err="1"/>
                        <a:t>conflict</a:t>
                      </a:r>
                      <a:r>
                        <a:rPr lang="es-AR" sz="2000" dirty="0"/>
                        <a:t> </a:t>
                      </a:r>
                      <a:r>
                        <a:rPr lang="es-AR" sz="2000" dirty="0" err="1"/>
                        <a:t>of</a:t>
                      </a:r>
                      <a:r>
                        <a:rPr lang="es-AR" sz="2000" dirty="0"/>
                        <a:t> </a:t>
                      </a:r>
                      <a:r>
                        <a:rPr lang="es-AR" sz="2000" dirty="0" err="1"/>
                        <a:t>interest</a:t>
                      </a:r>
                      <a:endParaRPr lang="es-AR" sz="2000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34CB0"/>
                    </a:solidFill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Aptos" panose="02110004020202020204"/>
                        </a:defRPr>
                      </a:lvl1pPr>
                      <a:lvl2pPr marL="3429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Aptos" panose="02110004020202020204"/>
                        </a:defRPr>
                      </a:lvl2pPr>
                      <a:lvl3pPr marL="6858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Aptos" panose="02110004020202020204"/>
                        </a:defRPr>
                      </a:lvl3pPr>
                      <a:lvl4pPr marL="10287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Aptos" panose="02110004020202020204"/>
                        </a:defRPr>
                      </a:lvl4pPr>
                      <a:lvl5pPr marL="13716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Aptos" panose="02110004020202020204"/>
                        </a:defRPr>
                      </a:lvl5pPr>
                      <a:lvl6pPr marL="17145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Aptos" panose="02110004020202020204"/>
                        </a:defRPr>
                      </a:lvl6pPr>
                      <a:lvl7pPr marL="20574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Aptos" panose="02110004020202020204"/>
                        </a:defRPr>
                      </a:lvl7pPr>
                      <a:lvl8pPr marL="24003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Aptos" panose="02110004020202020204"/>
                        </a:defRPr>
                      </a:lvl8pPr>
                      <a:lvl9pPr marL="27432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Aptos" panose="02110004020202020204"/>
                        </a:defRPr>
                      </a:lvl9pPr>
                    </a:lstStyle>
                    <a:p>
                      <a:endParaRPr lang="es-AR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34CB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65498538"/>
                  </a:ext>
                </a:extLst>
              </a:tr>
              <a:tr h="441221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Aptos" panose="02110004020202020204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Aptos" panose="02110004020202020204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Aptos" panose="02110004020202020204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Aptos" panose="02110004020202020204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Aptos" panose="02110004020202020204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Aptos" panose="02110004020202020204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Aptos" panose="02110004020202020204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Aptos" panose="02110004020202020204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Aptos" panose="02110004020202020204"/>
                        </a:defRPr>
                      </a:lvl9pPr>
                    </a:lstStyle>
                    <a:p>
                      <a:pPr algn="l" fontAlgn="ctr"/>
                      <a:r>
                        <a:rPr lang="es-AR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Ebrima" panose="02000000000000000000" pitchFamily="2" charset="0"/>
                          <a:cs typeface="Arial" panose="020B0604020202020204" pitchFamily="34" charset="0"/>
                        </a:rPr>
                        <a:t>  </a:t>
                      </a:r>
                      <a:r>
                        <a:rPr lang="es-AR" sz="1600" b="1" i="0" u="none" strike="noStrike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Ebrima" panose="02000000000000000000" pitchFamily="2" charset="0"/>
                          <a:cs typeface="Arial" panose="020B0604020202020204" pitchFamily="34" charset="0"/>
                        </a:rPr>
                        <a:t>Employee</a:t>
                      </a:r>
                      <a:endParaRPr lang="es-AR" sz="16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Ebrima" panose="02000000000000000000" pitchFamily="2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9CD5"/>
                    </a:solidFill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Aptos" panose="02110004020202020204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Aptos" panose="02110004020202020204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Aptos" panose="02110004020202020204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Aptos" panose="02110004020202020204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Aptos" panose="02110004020202020204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Aptos" panose="02110004020202020204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Aptos" panose="02110004020202020204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Aptos" panose="02110004020202020204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Aptos" panose="02110004020202020204"/>
                        </a:defRPr>
                      </a:lvl9pPr>
                    </a:lstStyle>
                    <a:p>
                      <a:endParaRPr lang="es-AR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9C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57761164"/>
                  </a:ext>
                </a:extLst>
              </a:tr>
              <a:tr h="441221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Aptos" panose="02110004020202020204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Aptos" panose="02110004020202020204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Aptos" panose="02110004020202020204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Aptos" panose="02110004020202020204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Aptos" panose="02110004020202020204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Aptos" panose="02110004020202020204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Aptos" panose="02110004020202020204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Aptos" panose="02110004020202020204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Aptos" panose="02110004020202020204"/>
                        </a:defRPr>
                      </a:lvl9pPr>
                    </a:lstStyle>
                    <a:p>
                      <a:pPr algn="l" fontAlgn="ctr"/>
                      <a:r>
                        <a:rPr lang="es-AR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Ebrima" panose="02000000000000000000" pitchFamily="2" charset="0"/>
                          <a:cs typeface="Arial" panose="020B0604020202020204" pitchFamily="34" charset="0"/>
                        </a:rPr>
                        <a:t>  </a:t>
                      </a:r>
                      <a:r>
                        <a:rPr lang="es-AR" sz="1600" b="1" i="0" u="none" strike="noStrike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Ebrima" panose="02000000000000000000" pitchFamily="2" charset="0"/>
                          <a:cs typeface="Arial" panose="020B0604020202020204" pitchFamily="34" charset="0"/>
                        </a:rPr>
                        <a:t>Consultant</a:t>
                      </a:r>
                      <a:endParaRPr lang="es-AR" sz="16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Ebrima" panose="02000000000000000000" pitchFamily="2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AE0F2"/>
                    </a:solidFill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Aptos" panose="02110004020202020204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Aptos" panose="02110004020202020204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Aptos" panose="02110004020202020204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Aptos" panose="02110004020202020204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Aptos" panose="02110004020202020204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Aptos" panose="02110004020202020204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Aptos" panose="02110004020202020204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Aptos" panose="02110004020202020204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Aptos" panose="02110004020202020204"/>
                        </a:defRPr>
                      </a:lvl9pPr>
                    </a:lstStyle>
                    <a:p>
                      <a:endParaRPr lang="es-AR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AE0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1766867"/>
                  </a:ext>
                </a:extLst>
              </a:tr>
              <a:tr h="441221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Aptos" panose="02110004020202020204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Aptos" panose="02110004020202020204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Aptos" panose="02110004020202020204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Aptos" panose="02110004020202020204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Aptos" panose="02110004020202020204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Aptos" panose="02110004020202020204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Aptos" panose="02110004020202020204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Aptos" panose="02110004020202020204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Aptos" panose="02110004020202020204"/>
                        </a:defRPr>
                      </a:lvl9pPr>
                    </a:lstStyle>
                    <a:p>
                      <a:pPr algn="l" fontAlgn="ctr"/>
                      <a:r>
                        <a:rPr lang="es-AR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Ebrima" panose="02000000000000000000" pitchFamily="2" charset="0"/>
                          <a:cs typeface="Arial" panose="020B0604020202020204" pitchFamily="34" charset="0"/>
                        </a:rPr>
                        <a:t>  Stock </a:t>
                      </a:r>
                      <a:r>
                        <a:rPr lang="es-AR" sz="1600" b="1" i="0" u="none" strike="noStrike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Ebrima" panose="02000000000000000000" pitchFamily="2" charset="0"/>
                          <a:cs typeface="Arial" panose="020B0604020202020204" pitchFamily="34" charset="0"/>
                        </a:rPr>
                        <a:t>Ownership</a:t>
                      </a:r>
                      <a:endParaRPr lang="es-AR" sz="16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Ebrima" panose="02000000000000000000" pitchFamily="2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9CD5"/>
                    </a:solidFill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Aptos" panose="02110004020202020204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Aptos" panose="02110004020202020204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Aptos" panose="02110004020202020204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Aptos" panose="02110004020202020204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Aptos" panose="02110004020202020204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Aptos" panose="02110004020202020204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Aptos" panose="02110004020202020204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Aptos" panose="02110004020202020204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Aptos" panose="02110004020202020204"/>
                        </a:defRPr>
                      </a:lvl9pPr>
                    </a:lstStyle>
                    <a:p>
                      <a:endParaRPr lang="es-AR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9C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70785078"/>
                  </a:ext>
                </a:extLst>
              </a:tr>
              <a:tr h="441221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Aptos" panose="02110004020202020204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Aptos" panose="02110004020202020204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Aptos" panose="02110004020202020204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Aptos" panose="02110004020202020204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Aptos" panose="02110004020202020204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Aptos" panose="02110004020202020204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Aptos" panose="02110004020202020204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Aptos" panose="02110004020202020204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Aptos" panose="02110004020202020204"/>
                        </a:defRPr>
                      </a:lvl9pPr>
                    </a:lstStyle>
                    <a:p>
                      <a:pPr algn="l" fontAlgn="ctr"/>
                      <a:r>
                        <a:rPr lang="es-AR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Ebrima" panose="02000000000000000000" pitchFamily="2" charset="0"/>
                          <a:cs typeface="Arial" panose="020B0604020202020204" pitchFamily="34" charset="0"/>
                        </a:rPr>
                        <a:t>  </a:t>
                      </a:r>
                      <a:r>
                        <a:rPr lang="es-AR" sz="1600" b="1" i="0" u="none" strike="noStrike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Ebrima" panose="02000000000000000000" pitchFamily="2" charset="0"/>
                          <a:cs typeface="Arial" panose="020B0604020202020204" pitchFamily="34" charset="0"/>
                        </a:rPr>
                        <a:t>Research</a:t>
                      </a:r>
                      <a:r>
                        <a:rPr lang="es-AR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Ebrima" panose="02000000000000000000" pitchFamily="2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AR" sz="1600" b="1" i="0" u="none" strike="noStrike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Ebrima" panose="02000000000000000000" pitchFamily="2" charset="0"/>
                          <a:cs typeface="Arial" panose="020B0604020202020204" pitchFamily="34" charset="0"/>
                        </a:rPr>
                        <a:t>Funding</a:t>
                      </a:r>
                      <a:endParaRPr lang="es-AR" sz="16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Ebrima" panose="02000000000000000000" pitchFamily="2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AE0F2"/>
                    </a:solidFill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Aptos" panose="02110004020202020204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Aptos" panose="02110004020202020204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Aptos" panose="02110004020202020204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Aptos" panose="02110004020202020204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Aptos" panose="02110004020202020204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Aptos" panose="02110004020202020204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Aptos" panose="02110004020202020204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Aptos" panose="02110004020202020204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Aptos" panose="02110004020202020204"/>
                        </a:defRPr>
                      </a:lvl9pPr>
                    </a:lstStyle>
                    <a:p>
                      <a:endParaRPr lang="es-AR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AE0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8110434"/>
                  </a:ext>
                </a:extLst>
              </a:tr>
              <a:tr h="441221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Aptos" panose="02110004020202020204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Aptos" panose="02110004020202020204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Aptos" panose="02110004020202020204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Aptos" panose="02110004020202020204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Aptos" panose="02110004020202020204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Aptos" panose="02110004020202020204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Aptos" panose="02110004020202020204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Aptos" panose="02110004020202020204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Aptos" panose="02110004020202020204"/>
                        </a:defRPr>
                      </a:lvl9pPr>
                    </a:lstStyle>
                    <a:p>
                      <a:pPr algn="l" fontAlgn="ctr"/>
                      <a:r>
                        <a:rPr lang="es-AR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Ebrima" panose="02000000000000000000" pitchFamily="2" charset="0"/>
                          <a:cs typeface="Arial" panose="020B0604020202020204" pitchFamily="34" charset="0"/>
                        </a:rPr>
                        <a:t>  Speaker </a:t>
                      </a:r>
                      <a:r>
                        <a:rPr lang="es-AR" sz="1600" b="1" i="0" u="none" strike="noStrike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Ebrima" panose="02000000000000000000" pitchFamily="2" charset="0"/>
                          <a:cs typeface="Arial" panose="020B0604020202020204" pitchFamily="34" charset="0"/>
                        </a:rPr>
                        <a:t>Fees</a:t>
                      </a:r>
                      <a:endParaRPr lang="es-AR" sz="16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Ebrima" panose="02000000000000000000" pitchFamily="2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9CD5"/>
                    </a:solidFill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Aptos" panose="02110004020202020204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Aptos" panose="02110004020202020204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Aptos" panose="02110004020202020204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Aptos" panose="02110004020202020204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Aptos" panose="02110004020202020204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Aptos" panose="02110004020202020204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Aptos" panose="02110004020202020204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Aptos" panose="02110004020202020204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Aptos" panose="02110004020202020204"/>
                        </a:defRPr>
                      </a:lvl9pPr>
                    </a:lstStyle>
                    <a:p>
                      <a:endParaRPr lang="es-AR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9C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9638347"/>
                  </a:ext>
                </a:extLst>
              </a:tr>
              <a:tr h="441221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Aptos" panose="02110004020202020204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Aptos" panose="02110004020202020204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Aptos" panose="02110004020202020204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Aptos" panose="02110004020202020204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Aptos" panose="02110004020202020204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Aptos" panose="02110004020202020204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Aptos" panose="02110004020202020204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Aptos" panose="02110004020202020204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Aptos" panose="02110004020202020204"/>
                        </a:defRPr>
                      </a:lvl9pPr>
                    </a:lstStyle>
                    <a:p>
                      <a:pPr algn="l" fontAlgn="ctr"/>
                      <a:r>
                        <a:rPr lang="es-AR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Ebrima" panose="02000000000000000000" pitchFamily="2" charset="0"/>
                          <a:cs typeface="Arial" panose="020B0604020202020204" pitchFamily="34" charset="0"/>
                        </a:rPr>
                        <a:t>  </a:t>
                      </a:r>
                      <a:r>
                        <a:rPr lang="es-AR" sz="1600" b="1" i="0" u="none" strike="noStrike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Ebrima" panose="02000000000000000000" pitchFamily="2" charset="0"/>
                          <a:cs typeface="Arial" panose="020B0604020202020204" pitchFamily="34" charset="0"/>
                        </a:rPr>
                        <a:t>Member</a:t>
                      </a:r>
                      <a:r>
                        <a:rPr lang="es-AR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Ebrima" panose="02000000000000000000" pitchFamily="2" charset="0"/>
                          <a:cs typeface="Arial" panose="020B0604020202020204" pitchFamily="34" charset="0"/>
                        </a:rPr>
                        <a:t> of</a:t>
                      </a:r>
                      <a:r>
                        <a:rPr lang="es-AR" sz="1600" b="1" i="0" u="none" strike="noStrike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Ebrima" panose="02000000000000000000" pitchFamily="2" charset="0"/>
                          <a:cs typeface="Arial" panose="020B0604020202020204" pitchFamily="34" charset="0"/>
                        </a:rPr>
                        <a:t> Speaker </a:t>
                      </a:r>
                      <a:r>
                        <a:rPr lang="es-AR" sz="1600" b="1" i="0" u="none" strike="noStrike" baseline="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Ebrima" panose="02000000000000000000" pitchFamily="2" charset="0"/>
                          <a:cs typeface="Arial" panose="020B0604020202020204" pitchFamily="34" charset="0"/>
                        </a:rPr>
                        <a:t>Group</a:t>
                      </a:r>
                      <a:endParaRPr lang="es-AR" sz="16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Ebrima" panose="02000000000000000000" pitchFamily="2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AE0F2"/>
                    </a:solidFill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Aptos" panose="02110004020202020204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Aptos" panose="02110004020202020204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Aptos" panose="02110004020202020204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Aptos" panose="02110004020202020204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Aptos" panose="02110004020202020204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Aptos" panose="02110004020202020204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Aptos" panose="02110004020202020204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Aptos" panose="02110004020202020204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Aptos" panose="02110004020202020204"/>
                        </a:defRPr>
                      </a:lvl9pPr>
                    </a:lstStyle>
                    <a:p>
                      <a:endParaRPr lang="es-AR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AE0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47213"/>
                  </a:ext>
                </a:extLst>
              </a:tr>
              <a:tr h="441221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Aptos" panose="02110004020202020204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Aptos" panose="02110004020202020204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Aptos" panose="02110004020202020204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Aptos" panose="02110004020202020204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Aptos" panose="02110004020202020204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Aptos" panose="02110004020202020204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Aptos" panose="02110004020202020204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Aptos" panose="02110004020202020204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Aptos" panose="02110004020202020204"/>
                        </a:defRPr>
                      </a:lvl9pPr>
                    </a:lstStyle>
                    <a:p>
                      <a:pPr algn="l" fontAlgn="ctr"/>
                      <a:r>
                        <a:rPr lang="es-AR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Ebrima" panose="02000000000000000000" pitchFamily="2" charset="0"/>
                          <a:cs typeface="Arial" panose="020B0604020202020204" pitchFamily="34" charset="0"/>
                        </a:rPr>
                        <a:t>  </a:t>
                      </a:r>
                      <a:r>
                        <a:rPr lang="es-AR" sz="1600" b="1" i="0" u="none" strike="noStrike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Ebrima" panose="02000000000000000000" pitchFamily="2" charset="0"/>
                          <a:cs typeface="Arial" panose="020B0604020202020204" pitchFamily="34" charset="0"/>
                        </a:rPr>
                        <a:t>Member</a:t>
                      </a:r>
                      <a:r>
                        <a:rPr lang="es-AR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Ebrima" panose="02000000000000000000" pitchFamily="2" charset="0"/>
                          <a:cs typeface="Arial" panose="020B0604020202020204" pitchFamily="34" charset="0"/>
                        </a:rPr>
                        <a:t> of </a:t>
                      </a:r>
                      <a:r>
                        <a:rPr lang="es-AR" sz="1600" b="1" i="0" u="none" strike="noStrike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Ebrima" panose="02000000000000000000" pitchFamily="2" charset="0"/>
                          <a:cs typeface="Arial" panose="020B0604020202020204" pitchFamily="34" charset="0"/>
                        </a:rPr>
                        <a:t>Advisory</a:t>
                      </a:r>
                      <a:r>
                        <a:rPr lang="es-AR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Ebrima" panose="02000000000000000000" pitchFamily="2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AR" sz="1600" b="1" i="0" u="none" strike="noStrike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Ebrima" panose="02000000000000000000" pitchFamily="2" charset="0"/>
                          <a:cs typeface="Arial" panose="020B0604020202020204" pitchFamily="34" charset="0"/>
                        </a:rPr>
                        <a:t>Committee</a:t>
                      </a:r>
                      <a:r>
                        <a:rPr lang="es-AR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Ebrima" panose="02000000000000000000" pitchFamily="2" charset="0"/>
                          <a:cs typeface="Arial" panose="020B0604020202020204" pitchFamily="34" charset="0"/>
                        </a:rPr>
                        <a:t> 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9CD5"/>
                    </a:solidFill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Aptos" panose="02110004020202020204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Aptos" panose="02110004020202020204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Aptos" panose="02110004020202020204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Aptos" panose="02110004020202020204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Aptos" panose="02110004020202020204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Aptos" panose="02110004020202020204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Aptos" panose="02110004020202020204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Aptos" panose="02110004020202020204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Aptos" panose="02110004020202020204"/>
                        </a:defRPr>
                      </a:lvl9pPr>
                    </a:lstStyle>
                    <a:p>
                      <a:endParaRPr lang="es-AR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9C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12491981"/>
                  </a:ext>
                </a:extLst>
              </a:tr>
              <a:tr h="441221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Aptos" panose="02110004020202020204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Aptos" panose="02110004020202020204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Aptos" panose="02110004020202020204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Aptos" panose="02110004020202020204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Aptos" panose="02110004020202020204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Aptos" panose="02110004020202020204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Aptos" panose="02110004020202020204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Aptos" panose="02110004020202020204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Aptos" panose="02110004020202020204"/>
                        </a:defRPr>
                      </a:lvl9pPr>
                    </a:lstStyle>
                    <a:p>
                      <a:pPr algn="l" fontAlgn="ctr"/>
                      <a:r>
                        <a:rPr lang="es-AR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Ebrima" panose="02000000000000000000" pitchFamily="2" charset="0"/>
                          <a:cs typeface="Arial" panose="020B0604020202020204" pitchFamily="34" charset="0"/>
                        </a:rPr>
                        <a:t>  </a:t>
                      </a:r>
                      <a:r>
                        <a:rPr lang="es-AR" sz="1600" b="1" i="0" u="none" strike="noStrike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Ebrima" panose="02000000000000000000" pitchFamily="2" charset="0"/>
                          <a:cs typeface="Arial" panose="020B0604020202020204" pitchFamily="34" charset="0"/>
                        </a:rPr>
                        <a:t>Other</a:t>
                      </a:r>
                      <a:endParaRPr lang="es-AR" sz="16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Ebrima" panose="02000000000000000000" pitchFamily="2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AE0F2"/>
                    </a:solidFill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Aptos" panose="02110004020202020204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Aptos" panose="02110004020202020204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Aptos" panose="02110004020202020204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Aptos" panose="02110004020202020204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Aptos" panose="02110004020202020204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Aptos" panose="02110004020202020204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Aptos" panose="02110004020202020204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Aptos" panose="02110004020202020204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Aptos" panose="02110004020202020204"/>
                        </a:defRPr>
                      </a:lvl9pPr>
                    </a:lstStyle>
                    <a:p>
                      <a:endParaRPr lang="es-AR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AE0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375385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897967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194017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ema de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557</TotalTime>
  <Words>55</Words>
  <Application>Microsoft Office PowerPoint</Application>
  <PresentationFormat>Personalizado</PresentationFormat>
  <Paragraphs>13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1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5" baseType="lpstr">
      <vt:lpstr>Arial</vt:lpstr>
      <vt:lpstr>Tema de Office</vt:lpstr>
      <vt:lpstr>Write the title of your presentation here.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Marina Burton</dc:creator>
  <cp:lastModifiedBy>Marina Burton</cp:lastModifiedBy>
  <cp:revision>10</cp:revision>
  <dcterms:created xsi:type="dcterms:W3CDTF">2026-03-10T14:41:28Z</dcterms:created>
  <dcterms:modified xsi:type="dcterms:W3CDTF">2026-03-27T18:42:10Z</dcterms:modified>
</cp:coreProperties>
</file>