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4CB0"/>
    <a:srgbClr val="FF7800"/>
    <a:srgbClr val="EAE0F2"/>
    <a:srgbClr val="BB9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315000" r="-3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30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B0910-B688-6B14-8B01-F6A96843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153" y="21034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CAC7F0-AA23-DAA6-271D-20F73F5DA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E7847C-5DFC-95B7-FCB0-719FCF0FA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70241-E5C1-4392-8D9D-2E3C1197E8B8}" type="datetimeFigureOut">
              <a:rPr lang="es-AR" smtClean="0"/>
              <a:t>25/3/2026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83BF06-D358-CF53-0F91-80935D9B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D9163-8B77-9670-CB30-A7CADB31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EA319-5B18-42AB-9998-4B4811E1E4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316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6D2C16-E2E0-B109-60B7-29EE22678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A795B6-78C3-10B7-A3AF-E6AA379E0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B802BD-2F15-F0A8-2C7D-0D7FC3A0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70241-E5C1-4392-8D9D-2E3C1197E8B8}" type="datetimeFigureOut">
              <a:rPr lang="es-AR" smtClean="0"/>
              <a:t>25/3/2026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A0850-8B1C-C06A-A8C5-D3FCBC11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291D40-4C15-3749-31BC-F0B399D0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EA319-5B18-42AB-9998-4B4811E1E4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481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83060-3685-56A0-1C28-0449FC991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F677D-A78E-081D-F34E-4A235D2DE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C6C072-900A-B147-0472-1BC0FCED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70241-E5C1-4392-8D9D-2E3C1197E8B8}" type="datetimeFigureOut">
              <a:rPr lang="es-AR" smtClean="0"/>
              <a:t>25/3/2026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67538-29C8-212B-1C02-9114F5EA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A170B9-3EB0-87FA-4129-B9B664CA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EA319-5B18-42AB-9998-4B4811E1E4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585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016B9-A6AE-776B-B091-E2FDC678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153" y="21034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F2A369-EB7E-1E0F-0794-AA51D5510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39D715-6003-A4AD-643A-B4CEA0CF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70241-E5C1-4392-8D9D-2E3C1197E8B8}" type="datetimeFigureOut">
              <a:rPr lang="es-AR" smtClean="0"/>
              <a:t>25/3/2026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9BE85-62D9-D45C-145A-9BE25D8E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3B71B-64E3-E01F-DFF0-16FD8600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EA319-5B18-42AB-9998-4B4811E1E4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855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D1666-C6F0-309C-E97C-D7E3679A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C2CAA2-6B03-6861-8705-B59DE2CC7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CD1BB-F7B5-0CB4-3CFA-D419EBBF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70241-E5C1-4392-8D9D-2E3C1197E8B8}" type="datetimeFigureOut">
              <a:rPr lang="es-AR" smtClean="0"/>
              <a:t>25/3/2026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B292A1-679C-72F3-13F6-39144C92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D5E9B1-1478-F977-8DB4-49690CD0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EA319-5B18-42AB-9998-4B4811E1E4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04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6EF3-2EA9-3B27-E22C-4560029D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153" y="21034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BF20E4-F0DF-14C5-C2D4-891136702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F92068-1CDF-A6FC-6E70-6D6AD851E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ED4727-8829-454A-D52C-B784C4A49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70241-E5C1-4392-8D9D-2E3C1197E8B8}" type="datetimeFigureOut">
              <a:rPr lang="es-AR" smtClean="0"/>
              <a:t>25/3/2026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408A71-0E98-D351-9F1F-66456ADD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A1CF5C-D27B-EC57-9D76-338397F5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EA319-5B18-42AB-9998-4B4811E1E4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595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DD7F4-A6E0-0F12-1C95-FC175A8C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830101-8BFC-7EC6-F948-691329A7E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F01962-6F1B-3BE0-5FB8-833349739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CD3026-AAA9-4AF1-9F14-97B26AA30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3DADEE-0030-C397-AC27-3B1027D25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C4DCABB-34F6-B2A3-D50B-BC12BF44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70241-E5C1-4392-8D9D-2E3C1197E8B8}" type="datetimeFigureOut">
              <a:rPr lang="es-AR" smtClean="0"/>
              <a:t>25/3/2026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65C40F-EC1C-9344-9B29-A2CAD402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AB4CBB-EBF7-E662-238E-A630D0B5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EA319-5B18-42AB-9998-4B4811E1E4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23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22E50-43B8-1601-DB56-B15D13A7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153" y="21034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6D96A1-F858-6260-1567-4E2C372F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70241-E5C1-4392-8D9D-2E3C1197E8B8}" type="datetimeFigureOut">
              <a:rPr lang="es-AR" smtClean="0"/>
              <a:t>25/3/2026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B2F1FC-9BEA-5AA6-8608-8FA4BA44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008A53-1D1C-BBEA-8DAA-426D1B38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EA319-5B18-42AB-9998-4B4811E1E4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74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A42B2-8B59-5A91-4CD0-75B2D9AD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708A9D-35FA-32B6-B45D-131876A14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D6DE6F-E08C-4808-B341-352091EDB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9CAC99-E270-BBCB-2806-ED3C8816C4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70241-E5C1-4392-8D9D-2E3C1197E8B8}" type="datetimeFigureOut">
              <a:rPr lang="es-AR" smtClean="0"/>
              <a:t>25/3/2026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B8DC9-DEA2-E79D-F165-07C0805C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54D33D-FD97-A606-CB47-481E1807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EA319-5B18-42AB-9998-4B4811E1E4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880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34D54-FBBA-EAB5-CCB8-A7D70284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31B963-A437-1543-6F6D-5ED59CE92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BEC719-95CF-96B0-4990-4C8C5DB7A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DCD691-C512-C38F-F4E0-DE96FAA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70241-E5C1-4392-8D9D-2E3C1197E8B8}" type="datetimeFigureOut">
              <a:rPr lang="es-AR" smtClean="0"/>
              <a:t>25/3/2026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B557DB-8DF5-24B1-A267-6BEF2AB9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9EE37F-B68A-550B-0AB5-020CAE9A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EA319-5B18-42AB-9998-4B4811E1E4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548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ED268B-45FD-66CC-4DD1-1E0463B13D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8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tarjeta de presentación, texto, dibujo&#10;&#10;El contenido generado por IA puede ser incorrecto.">
            <a:extLst>
              <a:ext uri="{FF2B5EF4-FFF2-40B4-BE49-F238E27FC236}">
                <a16:creationId xmlns:a16="http://schemas.microsoft.com/office/drawing/2014/main" id="{063CEB59-9850-C423-2918-28AA54669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3" y="0"/>
            <a:ext cx="12327467" cy="6934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0F076B-12FE-B237-112A-92AB3BA3B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2699656"/>
            <a:ext cx="6455228" cy="2100945"/>
          </a:xfrm>
        </p:spPr>
        <p:txBody>
          <a:bodyPr wrap="square" lIns="0" tIns="0" rIns="0" bIns="0" anchor="ctr" anchorCtr="0">
            <a:noAutofit/>
          </a:bodyPr>
          <a:lstStyle/>
          <a:p>
            <a:pPr algn="l">
              <a:lnSpc>
                <a:spcPts val="4000"/>
              </a:lnSpc>
            </a:pPr>
            <a:r>
              <a:rPr lang="es-MX" sz="3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Escriba aquí el título de la</a:t>
            </a:r>
            <a:br>
              <a:rPr lang="es-MX" sz="3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que va a desarrollar.</a:t>
            </a:r>
            <a:endParaRPr lang="es-AR" sz="3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1CED8B-EAF9-B6E1-4864-C73D49967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569" y="4930097"/>
            <a:ext cx="5148944" cy="338590"/>
          </a:xfrm>
        </p:spPr>
        <p:txBody>
          <a:bodyPr lIns="0" tIns="0" rIns="0" bIns="0" anchor="ctr" anchorCtr="0">
            <a:noAutofit/>
          </a:bodyPr>
          <a:lstStyle/>
          <a:p>
            <a:pPr algn="l"/>
            <a:r>
              <a:rPr lang="es-A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Nombre y Apellido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A29677D-F059-5BEE-3E3E-CCEF47F652A2}"/>
              </a:ext>
            </a:extLst>
          </p:cNvPr>
          <p:cNvSpPr txBox="1">
            <a:spLocks/>
          </p:cNvSpPr>
          <p:nvPr/>
        </p:nvSpPr>
        <p:spPr>
          <a:xfrm>
            <a:off x="1088569" y="5463496"/>
            <a:ext cx="4256317" cy="338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1800" dirty="0">
                <a:latin typeface="Arial" panose="020B0604020202020204" pitchFamily="34" charset="0"/>
                <a:cs typeface="Arial" panose="020B0604020202020204" pitchFamily="34" charset="0"/>
              </a:rPr>
              <a:t>Escriba aquí el nombre de la institución</a:t>
            </a:r>
          </a:p>
        </p:txBody>
      </p:sp>
    </p:spTree>
    <p:extLst>
      <p:ext uri="{BB962C8B-B14F-4D97-AF65-F5344CB8AC3E}">
        <p14:creationId xmlns:p14="http://schemas.microsoft.com/office/powerpoint/2010/main" val="351462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5000" r="-3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2B1054-1FD8-9732-6D33-AB68FE43059C}"/>
              </a:ext>
            </a:extLst>
          </p:cNvPr>
          <p:cNvSpPr txBox="1"/>
          <p:nvPr/>
        </p:nvSpPr>
        <p:spPr>
          <a:xfrm>
            <a:off x="776490" y="737108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b="1" dirty="0">
                <a:solidFill>
                  <a:srgbClr val="834CB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Declaración de conflictos de interés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85D1BD8-1373-03B7-15BF-5C35A2062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606862"/>
              </p:ext>
            </p:extLst>
          </p:nvPr>
        </p:nvGraphicFramePr>
        <p:xfrm>
          <a:off x="1923143" y="1578428"/>
          <a:ext cx="8128000" cy="40712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507118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54772086"/>
                    </a:ext>
                  </a:extLst>
                </a:gridCol>
              </a:tblGrid>
              <a:tr h="502588">
                <a:tc>
                  <a:txBody>
                    <a:bodyPr/>
                    <a:lstStyle/>
                    <a:p>
                      <a:r>
                        <a:rPr lang="es-AR" sz="2100" dirty="0"/>
                        <a:t>CATEGORÍA</a:t>
                      </a:r>
                    </a:p>
                  </a:txBody>
                  <a:tcPr>
                    <a:solidFill>
                      <a:srgbClr val="834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rgbClr val="834C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498538"/>
                  </a:ext>
                </a:extLst>
              </a:tr>
              <a:tr h="4460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Ebrima" panose="02000000000000000000" pitchFamily="2" charset="0"/>
                          <a:cs typeface="Arial" panose="020B0604020202020204" pitchFamily="34" charset="0"/>
                        </a:rPr>
                        <a:t>  Empleado</a:t>
                      </a:r>
                    </a:p>
                  </a:txBody>
                  <a:tcPr marL="9525" marR="9525" marT="9525" marB="0" anchor="ctr">
                    <a:solidFill>
                      <a:srgbClr val="BB9C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rgbClr val="BB9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761164"/>
                  </a:ext>
                </a:extLst>
              </a:tr>
              <a:tr h="4460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Ebrima" panose="02000000000000000000" pitchFamily="2" charset="0"/>
                          <a:cs typeface="Arial" panose="020B0604020202020204" pitchFamily="34" charset="0"/>
                        </a:rPr>
                        <a:t>  Consultor</a:t>
                      </a:r>
                    </a:p>
                  </a:txBody>
                  <a:tcPr marL="9525" marR="9525" marT="9525" marB="0" anchor="ctr">
                    <a:solidFill>
                      <a:srgbClr val="EAE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rgbClr val="EAE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766867"/>
                  </a:ext>
                </a:extLst>
              </a:tr>
              <a:tr h="4460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Ebrima" panose="02000000000000000000" pitchFamily="2" charset="0"/>
                          <a:cs typeface="Arial" panose="020B0604020202020204" pitchFamily="34" charset="0"/>
                        </a:rPr>
                        <a:t>  Propiedad accionaria</a:t>
                      </a:r>
                    </a:p>
                  </a:txBody>
                  <a:tcPr marL="9525" marR="9525" marT="9525" marB="0" anchor="ctr">
                    <a:solidFill>
                      <a:srgbClr val="BB9C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rgbClr val="BB9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785078"/>
                  </a:ext>
                </a:extLst>
              </a:tr>
              <a:tr h="4460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Ebrima" panose="02000000000000000000" pitchFamily="2" charset="0"/>
                          <a:cs typeface="Arial" panose="020B0604020202020204" pitchFamily="34" charset="0"/>
                        </a:rPr>
                        <a:t>  Fondos de investigación</a:t>
                      </a:r>
                    </a:p>
                  </a:txBody>
                  <a:tcPr marL="9525" marR="9525" marT="9525" marB="0" anchor="ctr">
                    <a:solidFill>
                      <a:srgbClr val="EAE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rgbClr val="EAE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10434"/>
                  </a:ext>
                </a:extLst>
              </a:tr>
              <a:tr h="4460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Ebrima" panose="02000000000000000000" pitchFamily="2" charset="0"/>
                          <a:cs typeface="Arial" panose="020B0604020202020204" pitchFamily="34" charset="0"/>
                        </a:rPr>
                        <a:t>  Honorarios por conferencias</a:t>
                      </a:r>
                    </a:p>
                  </a:txBody>
                  <a:tcPr marL="9525" marR="9525" marT="9525" marB="0" anchor="ctr">
                    <a:solidFill>
                      <a:srgbClr val="BB9C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rgbClr val="BB9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38347"/>
                  </a:ext>
                </a:extLst>
              </a:tr>
              <a:tr h="4460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Ebrima" panose="02000000000000000000" pitchFamily="2" charset="0"/>
                          <a:cs typeface="Arial" panose="020B0604020202020204" pitchFamily="34" charset="0"/>
                        </a:rPr>
                        <a:t>  Formar parte grupo de oradores</a:t>
                      </a:r>
                    </a:p>
                  </a:txBody>
                  <a:tcPr marL="9525" marR="9525" marT="9525" marB="0" anchor="ctr">
                    <a:solidFill>
                      <a:srgbClr val="EAE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rgbClr val="EAE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7213"/>
                  </a:ext>
                </a:extLst>
              </a:tr>
              <a:tr h="4460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Ebrima" panose="02000000000000000000" pitchFamily="2" charset="0"/>
                          <a:cs typeface="Arial" panose="020B0604020202020204" pitchFamily="34" charset="0"/>
                        </a:rPr>
                        <a:t>  Formar parte de Comité Asesor</a:t>
                      </a:r>
                    </a:p>
                  </a:txBody>
                  <a:tcPr marL="9525" marR="9525" marT="9525" marB="0" anchor="ctr">
                    <a:solidFill>
                      <a:srgbClr val="BB9C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rgbClr val="BB9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491981"/>
                  </a:ext>
                </a:extLst>
              </a:tr>
              <a:tr h="446084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Ebrima" panose="02000000000000000000" pitchFamily="2" charset="0"/>
                          <a:cs typeface="Arial" panose="020B0604020202020204" pitchFamily="34" charset="0"/>
                        </a:rPr>
                        <a:t>  Otros</a:t>
                      </a:r>
                    </a:p>
                  </a:txBody>
                  <a:tcPr marL="9525" marR="9525" marT="9525" marB="0" anchor="ctr">
                    <a:solidFill>
                      <a:srgbClr val="EAE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rgbClr val="EAE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538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39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75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946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60</Words>
  <Application>Microsoft Office PowerPoint</Application>
  <PresentationFormat>Panorámica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Arial</vt:lpstr>
      <vt:lpstr>Tema de Office</vt:lpstr>
      <vt:lpstr>Escriba aquí el título de la presentación que va a desarrollar.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Marina Burton</dc:creator>
  <cp:lastModifiedBy>Marina Burton</cp:lastModifiedBy>
  <cp:revision>4</cp:revision>
  <dcterms:created xsi:type="dcterms:W3CDTF">2025-12-19T16:23:49Z</dcterms:created>
  <dcterms:modified xsi:type="dcterms:W3CDTF">2026-03-25T16:44:44Z</dcterms:modified>
</cp:coreProperties>
</file>